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0287000" cy="18288000"/>
  <p:notesSz cx="6858000" cy="9144000"/>
  <p:embeddedFontLst>
    <p:embeddedFont>
      <p:font typeface="Arial Bold" charset="1" panose="020B0704020202020204"/>
      <p:regular r:id="rId7"/>
    </p:embeddedFont>
    <p:embeddedFont>
      <p:font typeface="Arial" charset="1" panose="020B0604020202020204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F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03553" y="130601"/>
            <a:ext cx="7417725" cy="896324"/>
            <a:chOff x="0" y="0"/>
            <a:chExt cx="30684838" cy="37078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684843" cy="3707816"/>
            </a:xfrm>
            <a:custGeom>
              <a:avLst/>
              <a:gdLst/>
              <a:ahLst/>
              <a:cxnLst/>
              <a:rect r="r" b="b" t="t" l="l"/>
              <a:pathLst>
                <a:path h="3707816" w="30684843">
                  <a:moveTo>
                    <a:pt x="0" y="0"/>
                  </a:moveTo>
                  <a:lnTo>
                    <a:pt x="30684843" y="0"/>
                  </a:lnTo>
                  <a:lnTo>
                    <a:pt x="30684843" y="3707816"/>
                  </a:lnTo>
                  <a:lnTo>
                    <a:pt x="0" y="3707816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11252" r="0" b="-111252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30684838" cy="370781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572"/>
                </a:lnSpc>
              </a:pPr>
              <a:r>
                <a:rPr lang="en-US" b="true" sz="2256">
                  <a:solidFill>
                    <a:srgbClr val="022845"/>
                  </a:solidFill>
                  <a:latin typeface="Arial Bold"/>
                  <a:ea typeface="Arial Bold"/>
                  <a:cs typeface="Arial Bold"/>
                  <a:sym typeface="Arial Bold"/>
                </a:rPr>
                <a:t>TÍTULO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434343" y="978536"/>
            <a:ext cx="7356148" cy="554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42"/>
              </a:lnSpc>
            </a:pPr>
            <a:r>
              <a:rPr lang="en-US" b="true" sz="1418" u="sng">
                <a:solidFill>
                  <a:srgbClr val="022845"/>
                </a:solidFill>
                <a:latin typeface="Arial Bold"/>
                <a:ea typeface="Arial Bold"/>
                <a:cs typeface="Arial Bold"/>
                <a:sym typeface="Arial Bold"/>
              </a:rPr>
              <a:t>Autor</a:t>
            </a:r>
            <a:r>
              <a:rPr lang="en-US" b="true" sz="1418">
                <a:solidFill>
                  <a:srgbClr val="022845"/>
                </a:solidFill>
                <a:latin typeface="Arial Bold"/>
                <a:ea typeface="Arial Bold"/>
                <a:cs typeface="Arial Bold"/>
                <a:sym typeface="Arial Bold"/>
              </a:rPr>
              <a:t>; coautores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766392" y="1501363"/>
            <a:ext cx="6755522" cy="523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56"/>
              </a:lnSpc>
            </a:pPr>
            <a:r>
              <a:rPr lang="en-US" sz="1289">
                <a:solidFill>
                  <a:srgbClr val="022845"/>
                </a:solidFill>
                <a:latin typeface="Arial"/>
                <a:ea typeface="Arial"/>
                <a:cs typeface="Arial"/>
                <a:sym typeface="Arial"/>
              </a:rPr>
              <a:t>Instituição de Ensino</a:t>
            </a:r>
          </a:p>
          <a:p>
            <a:pPr algn="ctr">
              <a:lnSpc>
                <a:spcPts val="1856"/>
              </a:lnSpc>
            </a:pPr>
            <a:r>
              <a:rPr lang="en-US" sz="1289">
                <a:solidFill>
                  <a:srgbClr val="022845"/>
                </a:solidFill>
                <a:latin typeface="Arial"/>
                <a:ea typeface="Arial"/>
                <a:cs typeface="Arial"/>
                <a:sym typeface="Arial"/>
              </a:rPr>
              <a:t>E-mail</a:t>
            </a:r>
          </a:p>
          <a:p>
            <a:pPr algn="ctr">
              <a:lnSpc>
                <a:spcPts val="1856"/>
              </a:lnSpc>
            </a:pPr>
          </a:p>
        </p:txBody>
      </p:sp>
      <p:grpSp>
        <p:nvGrpSpPr>
          <p:cNvPr name="Group 7" id="7"/>
          <p:cNvGrpSpPr/>
          <p:nvPr/>
        </p:nvGrpSpPr>
        <p:grpSpPr>
          <a:xfrm rot="0">
            <a:off x="9669" y="2043895"/>
            <a:ext cx="10267661" cy="377619"/>
            <a:chOff x="0" y="0"/>
            <a:chExt cx="42057790" cy="154677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057827" cy="1546708"/>
            </a:xfrm>
            <a:custGeom>
              <a:avLst/>
              <a:gdLst/>
              <a:ahLst/>
              <a:cxnLst/>
              <a:rect r="r" b="b" t="t" l="l"/>
              <a:pathLst>
                <a:path h="1546708" w="42057827">
                  <a:moveTo>
                    <a:pt x="0" y="0"/>
                  </a:moveTo>
                  <a:lnTo>
                    <a:pt x="42057827" y="0"/>
                  </a:lnTo>
                  <a:lnTo>
                    <a:pt x="42057827" y="1546708"/>
                  </a:lnTo>
                  <a:lnTo>
                    <a:pt x="0" y="1546708"/>
                  </a:lnTo>
                  <a:close/>
                </a:path>
              </a:pathLst>
            </a:custGeom>
            <a:solidFill>
              <a:srgbClr val="022845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9050"/>
              <a:ext cx="42057790" cy="1565829"/>
            </a:xfrm>
            <a:prstGeom prst="rect">
              <a:avLst/>
            </a:prstGeom>
          </p:spPr>
          <p:txBody>
            <a:bodyPr anchor="t" rtlCol="false" tIns="16374" lIns="16374" bIns="16374" rIns="16374"/>
            <a:lstStyle/>
            <a:p>
              <a:pPr algn="ctr">
                <a:lnSpc>
                  <a:spcPts val="2096"/>
                </a:lnSpc>
              </a:pPr>
              <a:r>
                <a:rPr lang="en-US" b="true" sz="1747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INTRODUÇÃO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9339" y="6597607"/>
            <a:ext cx="10267661" cy="377619"/>
            <a:chOff x="0" y="0"/>
            <a:chExt cx="42057790" cy="154677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2057827" cy="1546792"/>
            </a:xfrm>
            <a:custGeom>
              <a:avLst/>
              <a:gdLst/>
              <a:ahLst/>
              <a:cxnLst/>
              <a:rect r="r" b="b" t="t" l="l"/>
              <a:pathLst>
                <a:path h="1546792" w="42057827">
                  <a:moveTo>
                    <a:pt x="0" y="0"/>
                  </a:moveTo>
                  <a:lnTo>
                    <a:pt x="42057827" y="0"/>
                  </a:lnTo>
                  <a:lnTo>
                    <a:pt x="42057827" y="1546792"/>
                  </a:lnTo>
                  <a:lnTo>
                    <a:pt x="0" y="1546792"/>
                  </a:lnTo>
                  <a:close/>
                </a:path>
              </a:pathLst>
            </a:custGeom>
            <a:solidFill>
              <a:srgbClr val="02284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19050"/>
              <a:ext cx="42057790" cy="1565829"/>
            </a:xfrm>
            <a:prstGeom prst="rect">
              <a:avLst/>
            </a:prstGeom>
          </p:spPr>
          <p:txBody>
            <a:bodyPr anchor="t" rtlCol="false" tIns="16374" lIns="16374" bIns="16374" rIns="16374"/>
            <a:lstStyle/>
            <a:p>
              <a:pPr algn="ctr">
                <a:lnSpc>
                  <a:spcPts val="2096"/>
                </a:lnSpc>
              </a:pPr>
              <a:r>
                <a:rPr lang="en-US" b="true" sz="1747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RELATO DE CASO OU REVISÃO DE LITERATURA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0" y="13242587"/>
            <a:ext cx="10287000" cy="377619"/>
            <a:chOff x="0" y="0"/>
            <a:chExt cx="42343260" cy="155435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2343325" cy="1554363"/>
            </a:xfrm>
            <a:custGeom>
              <a:avLst/>
              <a:gdLst/>
              <a:ahLst/>
              <a:cxnLst/>
              <a:rect r="r" b="b" t="t" l="l"/>
              <a:pathLst>
                <a:path h="1554363" w="42343325">
                  <a:moveTo>
                    <a:pt x="0" y="0"/>
                  </a:moveTo>
                  <a:lnTo>
                    <a:pt x="42343325" y="0"/>
                  </a:lnTo>
                  <a:lnTo>
                    <a:pt x="42343325" y="1554363"/>
                  </a:lnTo>
                  <a:lnTo>
                    <a:pt x="0" y="1554363"/>
                  </a:lnTo>
                  <a:close/>
                </a:path>
              </a:pathLst>
            </a:custGeom>
            <a:solidFill>
              <a:srgbClr val="022845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19050"/>
              <a:ext cx="42343260" cy="1573400"/>
            </a:xfrm>
            <a:prstGeom prst="rect">
              <a:avLst/>
            </a:prstGeom>
          </p:spPr>
          <p:txBody>
            <a:bodyPr anchor="t" rtlCol="false" tIns="16374" lIns="16374" bIns="16374" rIns="16374"/>
            <a:lstStyle/>
            <a:p>
              <a:pPr algn="ctr">
                <a:lnSpc>
                  <a:spcPts val="2096"/>
                </a:lnSpc>
              </a:pPr>
              <a:r>
                <a:rPr lang="en-US" b="true" sz="1747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CONSIDERAÇÕES FINAIS 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0" y="15930238"/>
            <a:ext cx="10287000" cy="377619"/>
            <a:chOff x="0" y="0"/>
            <a:chExt cx="42057790" cy="154387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2057827" cy="1543884"/>
            </a:xfrm>
            <a:custGeom>
              <a:avLst/>
              <a:gdLst/>
              <a:ahLst/>
              <a:cxnLst/>
              <a:rect r="r" b="b" t="t" l="l"/>
              <a:pathLst>
                <a:path h="1543884" w="42057827">
                  <a:moveTo>
                    <a:pt x="0" y="0"/>
                  </a:moveTo>
                  <a:lnTo>
                    <a:pt x="42057827" y="0"/>
                  </a:lnTo>
                  <a:lnTo>
                    <a:pt x="42057827" y="1543884"/>
                  </a:lnTo>
                  <a:lnTo>
                    <a:pt x="0" y="1543884"/>
                  </a:lnTo>
                  <a:close/>
                </a:path>
              </a:pathLst>
            </a:custGeom>
            <a:solidFill>
              <a:srgbClr val="022845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19050"/>
              <a:ext cx="42057790" cy="1562921"/>
            </a:xfrm>
            <a:prstGeom prst="rect">
              <a:avLst/>
            </a:prstGeom>
          </p:spPr>
          <p:txBody>
            <a:bodyPr anchor="t" rtlCol="false" tIns="16374" lIns="16374" bIns="16374" rIns="16374"/>
            <a:lstStyle/>
            <a:p>
              <a:pPr algn="ctr">
                <a:lnSpc>
                  <a:spcPts val="2096"/>
                </a:lnSpc>
              </a:pPr>
              <a:r>
                <a:rPr lang="en-US" b="true" sz="1747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BIBLIOGRAFIA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9669" y="4124488"/>
            <a:ext cx="10267661" cy="377619"/>
            <a:chOff x="0" y="0"/>
            <a:chExt cx="41926104" cy="154193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1926129" cy="1541865"/>
            </a:xfrm>
            <a:custGeom>
              <a:avLst/>
              <a:gdLst/>
              <a:ahLst/>
              <a:cxnLst/>
              <a:rect r="r" b="b" t="t" l="l"/>
              <a:pathLst>
                <a:path h="1541865" w="41926129">
                  <a:moveTo>
                    <a:pt x="0" y="0"/>
                  </a:moveTo>
                  <a:lnTo>
                    <a:pt x="41926129" y="0"/>
                  </a:lnTo>
                  <a:lnTo>
                    <a:pt x="41926129" y="1541865"/>
                  </a:lnTo>
                  <a:lnTo>
                    <a:pt x="0" y="1541865"/>
                  </a:lnTo>
                  <a:close/>
                </a:path>
              </a:pathLst>
            </a:custGeom>
            <a:solidFill>
              <a:srgbClr val="022845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19050"/>
              <a:ext cx="41926104" cy="1560986"/>
            </a:xfrm>
            <a:prstGeom prst="rect">
              <a:avLst/>
            </a:prstGeom>
          </p:spPr>
          <p:txBody>
            <a:bodyPr anchor="t" rtlCol="false" tIns="16374" lIns="16374" bIns="16374" rIns="16374"/>
            <a:lstStyle/>
            <a:p>
              <a:pPr algn="ctr">
                <a:lnSpc>
                  <a:spcPts val="2096"/>
                </a:lnSpc>
              </a:pPr>
              <a:r>
                <a:rPr lang="en-US" b="true" sz="1747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OBJETIVO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60645" y="0"/>
            <a:ext cx="2807327" cy="1757388"/>
            <a:chOff x="0" y="0"/>
            <a:chExt cx="11613045" cy="7269772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1613007" cy="7269734"/>
            </a:xfrm>
            <a:custGeom>
              <a:avLst/>
              <a:gdLst/>
              <a:ahLst/>
              <a:cxnLst/>
              <a:rect r="r" b="b" t="t" l="l"/>
              <a:pathLst>
                <a:path h="7269734" w="11613007">
                  <a:moveTo>
                    <a:pt x="0" y="0"/>
                  </a:moveTo>
                  <a:lnTo>
                    <a:pt x="11613007" y="0"/>
                  </a:lnTo>
                  <a:lnTo>
                    <a:pt x="11613007" y="7269734"/>
                  </a:lnTo>
                  <a:lnTo>
                    <a:pt x="0" y="7269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8588589" y="126940"/>
            <a:ext cx="1562020" cy="1798441"/>
            <a:chOff x="0" y="0"/>
            <a:chExt cx="2082693" cy="2397922"/>
          </a:xfrm>
        </p:grpSpPr>
        <p:grpSp>
          <p:nvGrpSpPr>
            <p:cNvPr name="Group 25" id="25"/>
            <p:cNvGrpSpPr/>
            <p:nvPr/>
          </p:nvGrpSpPr>
          <p:grpSpPr>
            <a:xfrm rot="0">
              <a:off x="0" y="0"/>
              <a:ext cx="2082693" cy="2397922"/>
              <a:chOff x="0" y="0"/>
              <a:chExt cx="6461595" cy="7439596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6461633" cy="7439660"/>
              </a:xfrm>
              <a:custGeom>
                <a:avLst/>
                <a:gdLst/>
                <a:ahLst/>
                <a:cxnLst/>
                <a:rect r="r" b="b" t="t" l="l"/>
                <a:pathLst>
                  <a:path h="7439660" w="6461633">
                    <a:moveTo>
                      <a:pt x="0" y="0"/>
                    </a:moveTo>
                    <a:lnTo>
                      <a:pt x="6461633" y="0"/>
                    </a:lnTo>
                    <a:lnTo>
                      <a:pt x="6461633" y="7439660"/>
                    </a:lnTo>
                    <a:lnTo>
                      <a:pt x="0" y="7439660"/>
                    </a:lnTo>
                    <a:close/>
                  </a:path>
                </a:pathLst>
              </a:custGeom>
              <a:solidFill>
                <a:srgbClr val="022845"/>
              </a:solidFill>
            </p:spPr>
          </p:sp>
        </p:grpSp>
        <p:sp>
          <p:nvSpPr>
            <p:cNvPr name="TextBox 27" id="27"/>
            <p:cNvSpPr txBox="true"/>
            <p:nvPr/>
          </p:nvSpPr>
          <p:spPr>
            <a:xfrm rot="0">
              <a:off x="155522" y="982772"/>
              <a:ext cx="1771657" cy="4336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37"/>
                </a:lnSpc>
              </a:pPr>
              <a:r>
                <a:rPr lang="en-US" sz="103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FOTO DO APRESENTADOR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DAHNlLPwtdg</dc:identifier>
  <dcterms:modified xsi:type="dcterms:W3CDTF">2011-08-01T06:04:30Z</dcterms:modified>
  <cp:revision>1</cp:revision>
  <dc:title>BIBLIOGRAFIA</dc:title>
</cp:coreProperties>
</file>